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274" r:id="rId3"/>
    <p:sldId id="299" r:id="rId4"/>
    <p:sldId id="300" r:id="rId5"/>
    <p:sldId id="301" r:id="rId6"/>
    <p:sldId id="3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9559" autoAdjust="0"/>
  </p:normalViewPr>
  <p:slideViewPr>
    <p:cSldViewPr>
      <p:cViewPr varScale="1">
        <p:scale>
          <a:sx n="116" d="100"/>
          <a:sy n="116" d="100"/>
        </p:scale>
        <p:origin x="336" y="138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5/17/2024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5/17/2024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5/17/2024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5/17/2024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pac.afir.info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953000"/>
            <a:ext cx="9144002" cy="1295400"/>
          </a:xfrm>
        </p:spPr>
        <p:txBody>
          <a:bodyPr>
            <a:normAutofit fontScale="90000"/>
          </a:bodyPr>
          <a:lstStyle/>
          <a:p>
            <a:r>
              <a:rPr lang="ro-RO" sz="3200" dirty="0" smtClean="0"/>
              <a:t>CATALOGUL PRODUSELOR ȘI ACTIVITĂȚILOR CERTIFICATE</a:t>
            </a:r>
            <a:br>
              <a:rPr lang="ro-RO" sz="3200" dirty="0" smtClean="0"/>
            </a:br>
            <a:r>
              <a:rPr lang="ro-RO" sz="3200" dirty="0" smtClean="0"/>
              <a:t>(CPAC)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28837" y="9128125"/>
            <a:ext cx="4745880" cy="3967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www.madr.ro/docs/images/SIGLA-CP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28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32861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57" y="435576"/>
            <a:ext cx="9672251" cy="9906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o-RO" dirty="0" smtClean="0"/>
              <a:t>APLICAȚIA CPAC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10241074" cy="4038600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Conține informații referitoare la mai multe tipuri de atestare a produselor, precum și a categoriilor de produse.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categorii de produse:</a:t>
            </a:r>
          </a:p>
          <a:p>
            <a:pPr lvl="0" algn="just"/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Produse din carne, pește, produse de panificație, produse apicole, produse 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 lapte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produse 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din 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legume-fructe, băuturi și altele.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Tipuri de atestate: </a:t>
            </a:r>
          </a:p>
          <a:p>
            <a:pPr lvl="0" algn="just"/>
            <a:endParaRPr lang="ro-RO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o-RO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o-RO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o-RO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o-RO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Această aplicație se adresează tuturor producătorilor atestați și/sau certificați pentru tipurile de atestare/certificare menționate anterior.</a:t>
            </a:r>
          </a:p>
          <a:p>
            <a:pPr lvl="0" algn="just"/>
            <a:endParaRPr lang="en-US" dirty="0"/>
          </a:p>
        </p:txBody>
      </p:sp>
      <p:pic>
        <p:nvPicPr>
          <p:cNvPr id="5" name="Picture 2" descr="https://cpac.afir.info/images/tip-atestat/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2895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79" y="3200400"/>
            <a:ext cx="11811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199" y="3200400"/>
            <a:ext cx="1295400" cy="1252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4342" y="3183342"/>
            <a:ext cx="1257884" cy="1252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550" y="3167449"/>
            <a:ext cx="1241253" cy="1252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6160" y="3167449"/>
            <a:ext cx="1255085" cy="1252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4568" y="3179223"/>
            <a:ext cx="1245974" cy="1245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4010" y="3187461"/>
            <a:ext cx="1401754" cy="12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 de înregistrare în aplicația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4572000" cy="52675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6400" y="2133600"/>
            <a:ext cx="571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Contactați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persoana responsabilă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agricultura ecologică de la Direcția pentru agricultură județeană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Completarea documentelor:</a:t>
            </a:r>
          </a:p>
          <a:p>
            <a:pPr marL="331470" indent="-285750" algn="just">
              <a:buFont typeface="Wingdings" panose="05000000000000000000" pitchFamily="2" charset="2"/>
              <a:buChar char="ü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Informare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 prelucrarea datelor cu caracter personal pentru producătorii de produse agroalimentare înregistrați pe scheme de calitate europene și naționale.</a:t>
            </a:r>
          </a:p>
          <a:p>
            <a:pPr marL="331470" indent="-285750" algn="just">
              <a:buFont typeface="Wingdings" panose="05000000000000000000" pitchFamily="2" charset="2"/>
              <a:buChar char="ü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Datele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necesare pentru înregistrarea produsului: Nr. certificat ecologic, anul certificării, numele producătorului, denumirea produsului, sediul social și datele de contact. </a:t>
            </a:r>
          </a:p>
          <a:p>
            <a:pPr marL="4572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Această aplicație oferă posibilitatea producătorilor să-și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promoveze produsele în mod gratuit.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62892" y="685800"/>
            <a:ext cx="6524308" cy="54864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CPAC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CPAC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duce direct la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producătorii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autentici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Funcționalități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vizualizare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atestate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vizualizare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producatorilor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atestate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posibilitate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contact direct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căutare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atestate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producatorilor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diverse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județ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atestatului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QR Code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etichetă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STATISTICI:</a:t>
            </a:r>
          </a:p>
          <a:p>
            <a:pPr algn="just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1427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producatori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înregistrați</a:t>
            </a:r>
            <a:endPara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4400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atestate</a:t>
            </a:r>
            <a:endPara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24200+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descărcări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mobilă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cpac.afir.info/images/home/ph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2" y="372068"/>
            <a:ext cx="3333750" cy="28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d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2" y="4218801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57247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Hind"/>
              </a:rPr>
              <a:t>Descarcă</a:t>
            </a:r>
            <a:r>
              <a:rPr lang="en-US" dirty="0">
                <a:solidFill>
                  <a:srgbClr val="FFFFFF"/>
                </a:solidFill>
                <a:latin typeface="Hind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Hind"/>
              </a:rPr>
              <a:t>pe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  <a:latin typeface="Hind"/>
              </a:rPr>
              <a:t>App Store</a:t>
            </a:r>
            <a:endParaRPr lang="en-US" b="0" i="0" dirty="0">
              <a:solidFill>
                <a:srgbClr val="FFFFFF"/>
              </a:solidFill>
              <a:effectLst/>
              <a:latin typeface="Hin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18801"/>
            <a:ext cx="1676400" cy="167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0479" y="3572469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Hind"/>
              </a:rPr>
              <a:t>Descarcă</a:t>
            </a:r>
            <a:r>
              <a:rPr lang="en-US" dirty="0">
                <a:solidFill>
                  <a:srgbClr val="FFFFFF"/>
                </a:solidFill>
                <a:latin typeface="Hind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Hind"/>
              </a:rPr>
              <a:t>pe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  <a:latin typeface="Hind"/>
              </a:rPr>
              <a:t>Google Play</a:t>
            </a:r>
            <a:endParaRPr lang="en-US" b="0" i="0" dirty="0">
              <a:solidFill>
                <a:srgbClr val="FFFFFF"/>
              </a:solidFill>
              <a:effectLst/>
              <a:latin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13084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685798" y="5486400"/>
            <a:ext cx="10896601" cy="91440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hlinkClick r:id="rId2"/>
              </a:rPr>
              <a:t>https://cpac.afir.info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10896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34000"/>
            <a:ext cx="9144002" cy="762000"/>
          </a:xfrm>
        </p:spPr>
        <p:txBody>
          <a:bodyPr/>
          <a:lstStyle/>
          <a:p>
            <a:r>
              <a:rPr lang="ro-RO" dirty="0" smtClean="0"/>
              <a:t>DATE DE CONTACT: </a:t>
            </a:r>
          </a:p>
          <a:p>
            <a:r>
              <a:rPr lang="ro-RO" dirty="0"/>
              <a:t>v</a:t>
            </a:r>
            <a:r>
              <a:rPr lang="ro-RO" dirty="0" smtClean="0"/>
              <a:t>iorel.morărescu@madr.ro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7164" y="2057400"/>
            <a:ext cx="89606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400" b="1" dirty="0"/>
              <a:t>VĂ MULȚUMESC PENTRU ATENȚIE!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622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 presentation (widescreen)</Template>
  <TotalTime>97</TotalTime>
  <Words>208</Words>
  <Application>Microsoft Office PowerPoint</Application>
  <PresentationFormat>Widescreen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Corbel</vt:lpstr>
      <vt:lpstr>Euphemia</vt:lpstr>
      <vt:lpstr>Hind</vt:lpstr>
      <vt:lpstr>Times New Roman</vt:lpstr>
      <vt:lpstr>Wingdings</vt:lpstr>
      <vt:lpstr>Banded Design Blue 16x9</vt:lpstr>
      <vt:lpstr>CATALOGUL PRODUSELOR ȘI ACTIVITĂȚILOR CERTIFICATE (CPAC)</vt:lpstr>
      <vt:lpstr>APLICAȚIA CPAC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CATALOGUL PRODUSELOR ȘI ACTIVITĂȚILOR CERTIFICATE (CPAC)</dc:title>
  <dc:creator>Ramona Popa</dc:creator>
  <cp:lastModifiedBy>Laura Suhaianu</cp:lastModifiedBy>
  <cp:revision>12</cp:revision>
  <dcterms:created xsi:type="dcterms:W3CDTF">2024-05-17T07:09:19Z</dcterms:created>
  <dcterms:modified xsi:type="dcterms:W3CDTF">2024-05-17T08:48:45Z</dcterms:modified>
</cp:coreProperties>
</file>